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58176" y="1221343"/>
            <a:ext cx="8008262" cy="8008262"/>
            <a:chOff x="3258176" y="1221343"/>
            <a:chExt cx="8008262" cy="8008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258176" y="1221343"/>
              <a:ext cx="8008262" cy="8008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5800" y="1001033"/>
            <a:ext cx="5814802" cy="5814802"/>
            <a:chOff x="7835800" y="1001033"/>
            <a:chExt cx="5814802" cy="58148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5800" y="1001033"/>
              <a:ext cx="5814802" cy="58148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72806" y="2875864"/>
            <a:ext cx="3533907" cy="3533907"/>
            <a:chOff x="12172806" y="2875864"/>
            <a:chExt cx="3533907" cy="35339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2806" y="2875864"/>
              <a:ext cx="3533907" cy="35339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3817" y="4169343"/>
            <a:ext cx="10009469" cy="2035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59000" y="4340042"/>
            <a:ext cx="3178871" cy="92386"/>
            <a:chOff x="9759000" y="4340042"/>
            <a:chExt cx="3178871" cy="923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9000" y="4340042"/>
              <a:ext cx="3178871" cy="923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2303" y="315656"/>
            <a:ext cx="2540489" cy="4473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33525" y="9007353"/>
            <a:ext cx="6043834" cy="6099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67829" y="2395340"/>
            <a:ext cx="5109737" cy="4494956"/>
            <a:chOff x="11967829" y="2395340"/>
            <a:chExt cx="5109737" cy="44949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67829" y="2395340"/>
              <a:ext cx="5109737" cy="4494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4698" y="841017"/>
            <a:ext cx="1125062" cy="1145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972" y="2827658"/>
            <a:ext cx="6489196" cy="29325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058" y="1619320"/>
            <a:ext cx="2057643" cy="6402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0972" y="6182230"/>
            <a:ext cx="7401072" cy="33452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65296" y="2818134"/>
            <a:ext cx="8954844" cy="29248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787" y="1520969"/>
            <a:ext cx="1347897" cy="8941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698" y="836668"/>
            <a:ext cx="1068414" cy="9883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1189" y="4037479"/>
            <a:ext cx="3067338" cy="3067338"/>
            <a:chOff x="1371189" y="4037479"/>
            <a:chExt cx="3067338" cy="30673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189" y="4037479"/>
              <a:ext cx="3067338" cy="30673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1080" y="4620252"/>
            <a:ext cx="1322179" cy="10642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147" y="5560104"/>
            <a:ext cx="1835573" cy="8941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82720" y="4037479"/>
            <a:ext cx="3067338" cy="3067338"/>
            <a:chOff x="5582720" y="4037479"/>
            <a:chExt cx="3067338" cy="3067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720" y="4037479"/>
              <a:ext cx="3067338" cy="3067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8891" y="4620252"/>
            <a:ext cx="1398360" cy="10642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7537" y="5531261"/>
            <a:ext cx="2036338" cy="1046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94250" y="4037479"/>
            <a:ext cx="3067338" cy="3067338"/>
            <a:chOff x="9794250" y="4037479"/>
            <a:chExt cx="3067338" cy="30673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4250" y="4037479"/>
              <a:ext cx="3067338" cy="30673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55194" y="4620252"/>
            <a:ext cx="1398360" cy="10642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93835" y="5531261"/>
            <a:ext cx="1917443" cy="1046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05781" y="4037479"/>
            <a:ext cx="3067338" cy="3067338"/>
            <a:chOff x="14005781" y="4037479"/>
            <a:chExt cx="3067338" cy="30673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05781" y="4037479"/>
              <a:ext cx="3067338" cy="30673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81412" y="4620252"/>
            <a:ext cx="1407894" cy="10642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16287" y="5696631"/>
            <a:ext cx="2120766" cy="686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783" y="1520973"/>
            <a:ext cx="1300278" cy="8941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698" y="836668"/>
            <a:ext cx="1125062" cy="1145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40805" y="2169821"/>
            <a:ext cx="4018015" cy="5946073"/>
            <a:chOff x="3140805" y="2169821"/>
            <a:chExt cx="4018015" cy="59460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0805" y="2169821"/>
              <a:ext cx="4018015" cy="59460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90533" y="6535753"/>
            <a:ext cx="18437215" cy="1591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06276" y="2213486"/>
            <a:ext cx="3677656" cy="4197642"/>
            <a:chOff x="12306276" y="2213486"/>
            <a:chExt cx="3677656" cy="41976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06276" y="2213486"/>
              <a:ext cx="3677656" cy="4197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783" y="1520973"/>
            <a:ext cx="1300278" cy="8941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698" y="836668"/>
            <a:ext cx="1125062" cy="11455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8508" y="4113876"/>
            <a:ext cx="7344301" cy="5216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66667" y="2900484"/>
            <a:ext cx="3233735" cy="1285856"/>
            <a:chOff x="10266667" y="2900484"/>
            <a:chExt cx="3233735" cy="12858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6668" y="2843342"/>
              <a:ext cx="2711394" cy="6567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2382" y="3516368"/>
              <a:ext cx="2655197" cy="710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9662" y="5231336"/>
            <a:ext cx="4980273" cy="821422"/>
            <a:chOff x="12929662" y="5231336"/>
            <a:chExt cx="4980273" cy="821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9662" y="5231336"/>
              <a:ext cx="4980273" cy="821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29662" y="6111676"/>
            <a:ext cx="4980273" cy="3497596"/>
            <a:chOff x="12929662" y="6111676"/>
            <a:chExt cx="4980273" cy="3497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29662" y="6111676"/>
              <a:ext cx="4980273" cy="3497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38710" y="5875732"/>
            <a:ext cx="2857135" cy="434418"/>
            <a:chOff x="8538710" y="5875732"/>
            <a:chExt cx="2857135" cy="4344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8710" y="5875732"/>
              <a:ext cx="2857135" cy="434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38710" y="6310150"/>
            <a:ext cx="4101215" cy="3160243"/>
            <a:chOff x="8538710" y="6310150"/>
            <a:chExt cx="4101215" cy="31602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8710" y="6310150"/>
              <a:ext cx="4101215" cy="3160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4697" y="1207601"/>
            <a:ext cx="5492419" cy="564850"/>
            <a:chOff x="12414697" y="1207601"/>
            <a:chExt cx="5492419" cy="564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4697" y="1207601"/>
              <a:ext cx="5492419" cy="564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14697" y="1772451"/>
            <a:ext cx="5492419" cy="3012263"/>
            <a:chOff x="12414697" y="1772451"/>
            <a:chExt cx="5492419" cy="30122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14697" y="1772451"/>
              <a:ext cx="5492419" cy="30122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43948" y="1192855"/>
            <a:ext cx="4934517" cy="562320"/>
            <a:chOff x="7243948" y="1192855"/>
            <a:chExt cx="4934517" cy="5623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43948" y="1192855"/>
              <a:ext cx="4934517" cy="5623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43948" y="1769157"/>
            <a:ext cx="4934517" cy="3605993"/>
            <a:chOff x="7243948" y="1769157"/>
            <a:chExt cx="4934517" cy="36059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43948" y="1769157"/>
              <a:ext cx="4934517" cy="36059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4698" y="841017"/>
            <a:ext cx="1125062" cy="1145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0020" y="4522806"/>
            <a:ext cx="6651063" cy="12306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8177" y="1611200"/>
            <a:ext cx="2036338" cy="1046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29493" y="1437194"/>
            <a:ext cx="4311656" cy="2620665"/>
            <a:chOff x="8629493" y="1437194"/>
            <a:chExt cx="4311656" cy="2620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9493" y="1437194"/>
              <a:ext cx="4311656" cy="2620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9334" y="1437194"/>
            <a:ext cx="4318246" cy="2609937"/>
            <a:chOff x="13099334" y="1437194"/>
            <a:chExt cx="4318246" cy="26099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9334" y="1437194"/>
              <a:ext cx="4318246" cy="26099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0972" y="5907736"/>
            <a:ext cx="7756558" cy="1747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32934" y="4806192"/>
            <a:ext cx="7784647" cy="4378864"/>
            <a:chOff x="9632934" y="4806192"/>
            <a:chExt cx="7784647" cy="43788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2934" y="4806192"/>
              <a:ext cx="7784647" cy="437886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1563" y="7825254"/>
            <a:ext cx="5525244" cy="9219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4698" y="841017"/>
            <a:ext cx="1068414" cy="9883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52287" y="2266715"/>
            <a:ext cx="4540957" cy="30944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253" y="1594862"/>
            <a:ext cx="1917690" cy="1039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05342" y="1329923"/>
            <a:ext cx="8640162" cy="7945875"/>
            <a:chOff x="2005342" y="1329923"/>
            <a:chExt cx="8640162" cy="79458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34390" y="2058970"/>
              <a:ext cx="6487780" cy="6487780"/>
              <a:chOff x="2734390" y="2058970"/>
              <a:chExt cx="6487780" cy="648778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9900000">
                <a:off x="2734390" y="2058970"/>
                <a:ext cx="6487780" cy="648778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364724" y="2689305"/>
              <a:ext cx="5227110" cy="5227110"/>
              <a:chOff x="3364724" y="2689305"/>
              <a:chExt cx="5227110" cy="52271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6900000">
                <a:off x="3364724" y="2689305"/>
                <a:ext cx="5227110" cy="52271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188679" y="3513259"/>
              <a:ext cx="3579201" cy="3579201"/>
              <a:chOff x="4188679" y="3513259"/>
              <a:chExt cx="3579201" cy="35792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36900000">
                <a:off x="4188679" y="3513259"/>
                <a:ext cx="3579201" cy="35792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468756" y="3369164"/>
              <a:ext cx="3013965" cy="3010063"/>
              <a:chOff x="4468756" y="3369164"/>
              <a:chExt cx="3013965" cy="30100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68756" y="3369164"/>
                <a:ext cx="3013965" cy="301006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0165" y="5961788"/>
              <a:ext cx="2477209" cy="65979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170244" y="2771085"/>
              <a:ext cx="665072" cy="35714"/>
              <a:chOff x="8170244" y="2771085"/>
              <a:chExt cx="665072" cy="357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8170244" y="2771085"/>
                <a:ext cx="665072" cy="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729889" y="2530057"/>
              <a:ext cx="1915615" cy="35714"/>
              <a:chOff x="8729889" y="2530057"/>
              <a:chExt cx="1915615" cy="35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29889" y="2530057"/>
                <a:ext cx="1915615" cy="3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4698" y="841017"/>
            <a:ext cx="1068414" cy="9883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253" y="1594862"/>
            <a:ext cx="1917700" cy="10390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956" y="3206087"/>
            <a:ext cx="5431529" cy="6061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6507" y="6326145"/>
            <a:ext cx="5721006" cy="18107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5821" y="3195507"/>
            <a:ext cx="6518500" cy="606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70493" y="3939973"/>
            <a:ext cx="6923246" cy="2115822"/>
            <a:chOff x="9670493" y="3939973"/>
            <a:chExt cx="6923246" cy="21158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0493" y="3939973"/>
              <a:ext cx="6923246" cy="211582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9821" y="6326145"/>
            <a:ext cx="5600806" cy="1747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5711" y="4074392"/>
            <a:ext cx="1462651" cy="1846983"/>
            <a:chOff x="2375711" y="4074392"/>
            <a:chExt cx="1462651" cy="1846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5711" y="4074392"/>
              <a:ext cx="1462651" cy="18469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7792" y="4140311"/>
            <a:ext cx="2464698" cy="1708780"/>
            <a:chOff x="3827792" y="4140311"/>
            <a:chExt cx="2464698" cy="1708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7792" y="4140311"/>
              <a:ext cx="2464698" cy="1708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4698" y="841017"/>
            <a:ext cx="1068414" cy="9883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253" y="1594862"/>
            <a:ext cx="1917700" cy="1039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4105" y="3116400"/>
            <a:ext cx="5035998" cy="2247619"/>
            <a:chOff x="1734105" y="3116400"/>
            <a:chExt cx="5035998" cy="22476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34105" y="3208887"/>
              <a:ext cx="2917819" cy="1982293"/>
              <a:chOff x="1734105" y="3208887"/>
              <a:chExt cx="2917819" cy="198229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34105" y="3208887"/>
                <a:ext cx="2917819" cy="19822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398674" y="3116400"/>
              <a:ext cx="3366385" cy="2242854"/>
              <a:chOff x="3398674" y="3116400"/>
              <a:chExt cx="3366385" cy="224285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98674" y="3116400"/>
                <a:ext cx="3366385" cy="2242854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106" y="5509731"/>
            <a:ext cx="4423063" cy="1440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4106" y="7202853"/>
            <a:ext cx="5173225" cy="1747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51852" y="3284894"/>
            <a:ext cx="5936487" cy="207820"/>
            <a:chOff x="7851852" y="3284894"/>
            <a:chExt cx="5936487" cy="2078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1852" y="3284894"/>
              <a:ext cx="5936487" cy="2078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9472" y="1971615"/>
            <a:ext cx="3935568" cy="13358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9472" y="3712302"/>
            <a:ext cx="2542387" cy="13358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07821" y="4013890"/>
            <a:ext cx="2548340" cy="7326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1852" y="5152381"/>
            <a:ext cx="4604313" cy="3752514"/>
            <a:chOff x="7851852" y="5152381"/>
            <a:chExt cx="4604313" cy="37525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51852" y="5152381"/>
              <a:ext cx="4604313" cy="3752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9978" y="5152381"/>
            <a:ext cx="4604313" cy="3756587"/>
            <a:chOff x="12619978" y="5152381"/>
            <a:chExt cx="4604313" cy="37565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19978" y="5152381"/>
              <a:ext cx="4604313" cy="375658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06134" y="1284211"/>
            <a:ext cx="751519" cy="536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4698" y="841017"/>
            <a:ext cx="1068414" cy="9883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253" y="1594862"/>
            <a:ext cx="1917700" cy="1039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22864" y="2685234"/>
            <a:ext cx="4561749" cy="3561673"/>
            <a:chOff x="3622864" y="2685234"/>
            <a:chExt cx="4561749" cy="35616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2864" y="2685234"/>
              <a:ext cx="4561749" cy="3561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2864" y="7248031"/>
            <a:ext cx="4855445" cy="2131381"/>
            <a:chOff x="3622864" y="7248031"/>
            <a:chExt cx="4855445" cy="2131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2864" y="7248031"/>
              <a:ext cx="4855445" cy="2131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77151" y="1575603"/>
            <a:ext cx="780091" cy="546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7431" y="1304630"/>
            <a:ext cx="5427655" cy="3741948"/>
            <a:chOff x="9927431" y="1304630"/>
            <a:chExt cx="5427655" cy="3741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7431" y="1304630"/>
              <a:ext cx="5427655" cy="3741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27431" y="5650379"/>
            <a:ext cx="5427655" cy="3730986"/>
            <a:chOff x="9927431" y="5650379"/>
            <a:chExt cx="5427655" cy="37309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7431" y="5650379"/>
              <a:ext cx="5427655" cy="37309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5051" y="869622"/>
            <a:ext cx="1368778" cy="4363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95046" y="5302574"/>
            <a:ext cx="1368778" cy="4363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90487" y="2261325"/>
            <a:ext cx="2046683" cy="4363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90487" y="6749344"/>
            <a:ext cx="2353063" cy="4363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2022-12-05T15:05:49Z</dcterms:created>
  <dcterms:modified xsi:type="dcterms:W3CDTF">2022-12-05T15:05:49Z</dcterms:modified>
</cp:coreProperties>
</file>